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3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2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3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8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0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3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8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B03E-7141-4D89-83ED-FB7FED8315E8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955F8-4D1E-4445-8AFF-7DD37D8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3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&#2439;&#2478;&#2503;&#2482;&#2435;hridda2014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87" y="531131"/>
            <a:ext cx="8872537" cy="57410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001649">
            <a:off x="3828540" y="983508"/>
            <a:ext cx="600242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11500" b="1" i="1" dirty="0" smtClean="0">
                <a:solidFill>
                  <a:srgbClr val="FFFF00"/>
                </a:solidFill>
              </a:rPr>
              <a:t>স্বাগতম</a:t>
            </a:r>
            <a:endParaRPr lang="en-US" sz="115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124" y="340256"/>
            <a:ext cx="71657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72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ওয়াইড </a:t>
            </a:r>
            <a:r>
              <a:rPr lang="bn-BD" sz="72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এরিয়া </a:t>
            </a:r>
            <a:r>
              <a:rPr lang="bn-BD" sz="72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72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141" y="1733467"/>
            <a:ext cx="4425563" cy="310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-116192" y="5181992"/>
            <a:ext cx="123081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বিশাল এলাকা</a:t>
            </a:r>
            <a:r>
              <a:rPr lang="en-US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জুড়ে বিস্তৃত</a:t>
            </a:r>
            <a:r>
              <a:rPr lang="en-US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যেমন - অঞ্চল, দেশ, মহাদেশ বা বিশ্ব ) কম্পিউটার নেটওয়ার্ককে ওয়াইড এরিয়া নেটওয়ার্ক </a:t>
            </a:r>
            <a:r>
              <a:rPr lang="en-US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 WAN ) </a:t>
            </a:r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 </a:t>
            </a:r>
            <a:r>
              <a:rPr lang="bn-IN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461" y="1733467"/>
            <a:ext cx="5010990" cy="325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146" y="4914901"/>
            <a:ext cx="11497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এর প্রকারভেদ এবং প্রত্যেক প্রকারের ২ টি করে বৈশিষ্ট্য লিখ ।</a:t>
            </a:r>
          </a:p>
        </p:txBody>
      </p:sp>
      <p:sp>
        <p:nvSpPr>
          <p:cNvPr id="5" name="7-Point Star 4"/>
          <p:cNvSpPr/>
          <p:nvPr/>
        </p:nvSpPr>
        <p:spPr>
          <a:xfrm>
            <a:off x="933773" y="0"/>
            <a:ext cx="4943475" cy="2843213"/>
          </a:xfrm>
          <a:prstGeom prst="star7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8990" y="1128712"/>
            <a:ext cx="3033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887" y="528637"/>
            <a:ext cx="5390504" cy="390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338" y="4063097"/>
            <a:ext cx="11001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r>
              <a:rPr lang="bn-IN" sz="4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প্রধানত কত প্রকার ও কি কি ?</a:t>
            </a:r>
          </a:p>
        </p:txBody>
      </p:sp>
      <p:sp>
        <p:nvSpPr>
          <p:cNvPr id="3" name="Wave 2"/>
          <p:cNvSpPr/>
          <p:nvPr/>
        </p:nvSpPr>
        <p:spPr>
          <a:xfrm>
            <a:off x="1671637" y="368862"/>
            <a:ext cx="8272463" cy="3404801"/>
          </a:xfrm>
          <a:prstGeom prst="wave">
            <a:avLst>
              <a:gd name="adj1" fmla="val 12500"/>
              <a:gd name="adj2" fmla="val 708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357785">
            <a:off x="654570" y="1408734"/>
            <a:ext cx="98198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মূল্যায়ন</a:t>
            </a:r>
            <a:endParaRPr lang="en-US" sz="96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462" y="100996"/>
            <a:ext cx="45336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i="1" dirty="0"/>
          </a:p>
        </p:txBody>
      </p:sp>
      <p:sp>
        <p:nvSpPr>
          <p:cNvPr id="5" name="Rectangle 4"/>
          <p:cNvSpPr/>
          <p:nvPr/>
        </p:nvSpPr>
        <p:spPr>
          <a:xfrm>
            <a:off x="242888" y="4586287"/>
            <a:ext cx="117871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 বা শিক্ষা প্রতিষ্ঠানে কম্পিউটার নেটওয়ার্ক স্থাপনে কোন ধরনের </a:t>
            </a:r>
            <a:r>
              <a:rPr lang="bn-IN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উপযোগী ও কেন ? তোমার মতামতের আলোকে বিশ্লেষণ কর। </a:t>
            </a:r>
          </a:p>
          <a:p>
            <a:pPr algn="just"/>
            <a:endParaRPr lang="bn-BD" sz="4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4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4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400" i="1" dirty="0">
              <a:solidFill>
                <a:srgbClr val="FF0000"/>
              </a:solidFill>
            </a:endParaRPr>
          </a:p>
          <a:p>
            <a:pPr algn="just"/>
            <a:endParaRPr lang="en-US" sz="4400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1" y="242888"/>
            <a:ext cx="54006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9601200" cy="63855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68040" y="4846320"/>
            <a:ext cx="457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0623141">
            <a:off x="2330809" y="1719638"/>
            <a:ext cx="764921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39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09964">
            <a:off x="431910" y="367377"/>
            <a:ext cx="1219990" cy="1178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24078" y="0"/>
            <a:ext cx="1590163" cy="19186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2600" y="933957"/>
            <a:ext cx="883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i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উৎপল  কুমার হালদার</a:t>
            </a:r>
            <a:endParaRPr lang="bn-IN" sz="88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IN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sz="4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মনোহরপুর  মাধ্যমিক বিদ্যালয়</a:t>
            </a:r>
            <a:endParaRPr lang="bn-IN" sz="40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রাজাপুর,ঝালকাঠী, বরিশাল।</a:t>
            </a:r>
            <a:endParaRPr lang="bn-IN" sz="4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i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bn-IN" sz="4000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নং-০</a:t>
            </a:r>
            <a:r>
              <a:rPr lang="bn-BD" sz="4000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১৭৬৫৭৮৫৪২৪</a:t>
            </a:r>
            <a:endParaRPr lang="bn-IN" sz="4000" i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ই</a:t>
            </a:r>
            <a:r>
              <a:rPr lang="bn-BD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-</a:t>
            </a:r>
            <a:r>
              <a:rPr lang="bn-IN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মে</a:t>
            </a:r>
            <a:r>
              <a:rPr lang="bn-BD" sz="40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ই</a:t>
            </a:r>
            <a:r>
              <a:rPr lang="bn-IN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লঃ</a:t>
            </a:r>
            <a:r>
              <a:rPr lang="en-US" sz="4000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 </a:t>
            </a:r>
            <a:r>
              <a:rPr lang="en-US" sz="4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hridda2014</a:t>
            </a:r>
            <a:r>
              <a:rPr lang="en-US" sz="4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@gmail.com</a:t>
            </a:r>
            <a:endParaRPr lang="en-US" sz="4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400175" y="557212"/>
            <a:ext cx="9301163" cy="56149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4" y="2386549"/>
            <a:ext cx="4443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9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ইসিটি</a:t>
            </a:r>
          </a:p>
          <a:p>
            <a:r>
              <a:rPr lang="bn-IN" sz="72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 শ্রেণি</a:t>
            </a:r>
          </a:p>
          <a:p>
            <a:r>
              <a:rPr lang="bn-IN" sz="72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সময়-৪০মিঃ</a:t>
            </a:r>
            <a:endParaRPr lang="en-US" sz="7200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istrator\Desktop\nt\Facebook-Network-Marke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55" y="1612844"/>
            <a:ext cx="4152900" cy="25431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42875" y="-14287"/>
            <a:ext cx="11944350" cy="13287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ভালোভাবে লক্ষ্য কর এবং বল-</a:t>
            </a:r>
            <a:endParaRPr lang="en-US" sz="60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893" y="4440124"/>
            <a:ext cx="4386262" cy="20411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নেটওয়ার্ক</a:t>
            </a:r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260823">
            <a:off x="8147097" y="2376601"/>
            <a:ext cx="3263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C:\Documents and Settings\Administrator\Desktop\nt\computer_network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2262" y="1554050"/>
            <a:ext cx="4569318" cy="277505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955330" y="4440124"/>
            <a:ext cx="4529138" cy="20411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>
              <a:buFont typeface="Wingdings" panose="05000000000000000000" pitchFamily="2" charset="2"/>
              <a:buChar char="v"/>
            </a:pPr>
            <a:r>
              <a:rPr lang="bn-IN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 </a:t>
            </a:r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5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1685925" y="300038"/>
            <a:ext cx="9372599" cy="61579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4700" y="1255335"/>
            <a:ext cx="54149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i="1" dirty="0" smtClean="0">
                <a:solidFill>
                  <a:srgbClr val="FF0000"/>
                </a:solidFill>
              </a:rPr>
              <a:t>কম্পিটার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bn-IN" sz="5400" i="1" dirty="0" smtClean="0">
                <a:solidFill>
                  <a:srgbClr val="FF0000"/>
                </a:solidFill>
              </a:rPr>
              <a:t>নেটওয়ার্ক</a:t>
            </a:r>
          </a:p>
          <a:p>
            <a:pPr algn="ctr"/>
            <a:r>
              <a:rPr lang="bn-IN" sz="720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অধ্যায়-২য়</a:t>
            </a:r>
          </a:p>
          <a:p>
            <a:pPr algn="ctr"/>
            <a:r>
              <a:rPr lang="bn-IN" sz="72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পাঠ-৮</a:t>
            </a:r>
          </a:p>
          <a:p>
            <a:pPr algn="ctr"/>
            <a:r>
              <a:rPr lang="bn-IN" sz="7200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পৃঃ ১৮</a:t>
            </a:r>
            <a:endParaRPr lang="en-US" sz="7200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5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032" y="3422620"/>
            <a:ext cx="87940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IN" sz="6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-----</a:t>
            </a:r>
            <a:endParaRPr lang="en-US" sz="6600" i="1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037" y="4530616"/>
            <a:ext cx="116871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bn-BD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r>
              <a:rPr lang="bn-BD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  বলতে পারবে</a:t>
            </a:r>
            <a:r>
              <a:rPr lang="en-US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bn-BD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নেটওয়ার্কের প্রকারভেদ </a:t>
            </a:r>
            <a:r>
              <a:rPr lang="bn-IN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সর্ম্পকে বলতে </a:t>
            </a:r>
            <a:r>
              <a:rPr lang="bn-BD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 ।</a:t>
            </a:r>
            <a:endParaRPr lang="bn-IN" sz="4000" b="1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bn-IN" sz="4000" b="1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নেটওয়ার্কের সংজ্ঞার আলোকে বৈশিষ্ট উল্লেখ করতে পারবে।</a:t>
            </a:r>
            <a:endParaRPr lang="bn-BD" sz="4000" b="1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305905" y="-167424"/>
            <a:ext cx="7386637" cy="3557588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21051" y="985837"/>
            <a:ext cx="3837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14451" y="0"/>
            <a:ext cx="9186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নেটওয়ার্ক</a:t>
            </a:r>
            <a:endParaRPr lang="en-US" sz="96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9524" y="4096193"/>
            <a:ext cx="122015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i="1" dirty="0" smtClean="0">
              <a:solidFill>
                <a:srgbClr val="FF0000"/>
              </a:solidFill>
            </a:endParaRPr>
          </a:p>
          <a:p>
            <a:r>
              <a:rPr lang="bn-IN" sz="3200" i="1" dirty="0" smtClean="0">
                <a:solidFill>
                  <a:srgbClr val="FF0000"/>
                </a:solidFill>
              </a:rPr>
              <a:t>দুইটি কিংবা দুইটার বেশি কম্পিউটারকে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 কোনো মাধ্যম দিয়ে একসাথে জুড়ে দিলে যদি তারা নিজেদের ভেতর তথ্য কিংবা</a:t>
            </a:r>
            <a:r>
              <a:rPr lang="en-US" sz="36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 দেওয়া-নেওয়া করতে পারে</a:t>
            </a:r>
            <a:r>
              <a:rPr lang="en-US" sz="36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,সেটাকে কম্পিউটার নেটওয়ার্ক বলে।</a:t>
            </a:r>
            <a:endParaRPr lang="en-US" sz="3600" i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1153956"/>
            <a:ext cx="3228975" cy="2235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274" y="1153956"/>
            <a:ext cx="2857500" cy="214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4813" y="3386135"/>
            <a:ext cx="568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কম্পিউটারের মধ্যে নেটওয়ার্ক</a:t>
            </a:r>
            <a:endParaRPr lang="en-US" sz="360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6489" y="3389467"/>
            <a:ext cx="6005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একাধিক কম্পিউটারের মধ্যে নেটওয়ার্ক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istrator\Desktop\nt\lan 1.jpg"/>
          <p:cNvPicPr>
            <a:picLocks noChangeAspect="1" noChangeArrowheads="1"/>
          </p:cNvPicPr>
          <p:nvPr/>
        </p:nvPicPr>
        <p:blipFill rotWithShape="1">
          <a:blip r:embed="rId2"/>
          <a:srcRect b="11457"/>
          <a:stretch/>
        </p:blipFill>
        <p:spPr bwMode="auto">
          <a:xfrm>
            <a:off x="119617" y="1775246"/>
            <a:ext cx="3128964" cy="259522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1449" y="5483052"/>
            <a:ext cx="12020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LAN </a:t>
            </a:r>
            <a:r>
              <a:rPr lang="bn-BD" sz="36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একই ভবন, পাশাপাশি অবস্থিত ভবন অথবা একটি শহরের ছোট একটি এলাকা নিয়ে </a:t>
            </a:r>
            <a:r>
              <a:rPr lang="bn-BD" sz="36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bn-IN" sz="36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নেটওয়ার্ককে লোকাল এরিয়া নেটওয়ার্ক বলে।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4499" y="219886"/>
            <a:ext cx="7986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</a:t>
            </a:r>
          </a:p>
        </p:txBody>
      </p:sp>
      <p:pic>
        <p:nvPicPr>
          <p:cNvPr id="1026" name="Picture 2" descr="https://encrypted-tbn1.gstatic.com/images?q=tbn:ANd9GcR7O_RU6mEXnNx3Qr_fr4yzpe6Me8v88nXMMSx6GEo7twvuKd_k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230" y="1477541"/>
            <a:ext cx="3335715" cy="247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71"/>
          <a:stretch/>
        </p:blipFill>
        <p:spPr>
          <a:xfrm rot="10800000" flipV="1">
            <a:off x="3866855" y="1856658"/>
            <a:ext cx="3577876" cy="25220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9015" y="4348990"/>
            <a:ext cx="3100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ভবন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9927" y="4358580"/>
            <a:ext cx="3614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 ভবন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7502" y="4273825"/>
            <a:ext cx="4787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 ছোট একটি  এলাকা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114" y="-13756"/>
            <a:ext cx="88741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মেট্রোপলিটন </a:t>
            </a:r>
            <a:r>
              <a:rPr lang="bn-BD" sz="72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এরিয়ানেটওয়ার্ক</a:t>
            </a:r>
            <a:endParaRPr lang="en-US" sz="72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437" y="4437169"/>
            <a:ext cx="118300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n-IN" sz="4000" b="1" i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40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বড় শহর বা পাশাপাশি অবস্থিত কয়েকটি ছোট </a:t>
            </a:r>
            <a:r>
              <a:rPr lang="bn-BD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শহরের</a:t>
            </a:r>
            <a:r>
              <a:rPr lang="bn-IN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sz="40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প্রতিষ্ঠানের কম্পিউটারসমূহের মধ্যে যে নেটওয়ার্ক গড়ে তোলা হয়, তাকে মেট্রোপলিটন এরিয়া নেটওয়ার্ক </a:t>
            </a:r>
            <a:r>
              <a:rPr lang="en-US" sz="40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(MAN) </a:t>
            </a:r>
            <a:r>
              <a:rPr lang="bn-BD" sz="40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বলে।</a:t>
            </a:r>
            <a:endParaRPr lang="en-US" sz="40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72"/>
          <a:stretch/>
        </p:blipFill>
        <p:spPr>
          <a:xfrm>
            <a:off x="153437" y="1101579"/>
            <a:ext cx="4233549" cy="3133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51" y="1186573"/>
            <a:ext cx="3241818" cy="28245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869" y="1186573"/>
            <a:ext cx="3068222" cy="28245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5136" y="4302176"/>
            <a:ext cx="3312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একটি শহর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3098" y="4302177"/>
            <a:ext cx="7128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 ছোট শহরের  বিভিন্ন প্রতিষ্ঠান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>
            <a:off x="7572375" y="2814638"/>
            <a:ext cx="2028825" cy="771525"/>
          </a:xfrm>
          <a:prstGeom prst="arc">
            <a:avLst>
              <a:gd name="adj1" fmla="val 11157898"/>
              <a:gd name="adj2" fmla="val 0"/>
            </a:avLst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4" grpId="0"/>
      <p:bldP spid="15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269</Words>
  <Application>Microsoft Office PowerPoint</Application>
  <PresentationFormat>Custom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Admin</cp:lastModifiedBy>
  <cp:revision>106</cp:revision>
  <dcterms:created xsi:type="dcterms:W3CDTF">2015-08-07T05:42:40Z</dcterms:created>
  <dcterms:modified xsi:type="dcterms:W3CDTF">2015-12-06T09:28:27Z</dcterms:modified>
</cp:coreProperties>
</file>